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10842"/>
            <a:ext cx="5334000" cy="3734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07717"/>
            <a:ext cx="5334000" cy="29410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22854"/>
            <a:ext cx="5334000" cy="2510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5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520"/>
            <a:ext cx="5334000" cy="3553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17014"/>
            <a:ext cx="5334000" cy="35225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693" y="0"/>
            <a:ext cx="440461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7107"/>
            <a:ext cx="5334000" cy="35421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617"/>
            <a:ext cx="5334000" cy="30012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38" y="0"/>
            <a:ext cx="504012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091"/>
            <a:ext cx="5334000" cy="35603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852"/>
            <a:ext cx="5334000" cy="35587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85261"/>
            <a:ext cx="5334000" cy="1586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217"/>
            <a:ext cx="5334000" cy="35600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217"/>
            <a:ext cx="5334000" cy="35600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7745"/>
            <a:ext cx="5334000" cy="4000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091"/>
            <a:ext cx="5334000" cy="35603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869"/>
            <a:ext cx="5334000" cy="35568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0539"/>
            <a:ext cx="5334000" cy="2995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93442"/>
            <a:ext cx="5334000" cy="37696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4186"/>
            <a:ext cx="5334000" cy="354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504"/>
            <a:ext cx="5334000" cy="3555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89250"/>
            <a:ext cx="5334000" cy="177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2025-09-20T13:39:54Z</dcterms:created>
  <dcterms:modified xsi:type="dcterms:W3CDTF">2025-09-20T13:39:54Z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2025-09-20T00:00:00Z</vt:filetime>
  </property>
  <property fmtid="{D5CDD505-2E9C-101B-9397-08002B2CF9AE}" pid="3" name="LastSaved">
    <vt:filetime>2025-09-20T00:00:00Z</vt:filetime>
  </property>
  <property fmtid="{D5CDD505-2E9C-101B-9397-08002B2CF9AE}" pid="4" name="Producer">
    <vt:lpwstr>iLovePDF</vt:lpwstr>
  </property>
</Properties>
</file>